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777" r:id="rId2"/>
    <p:sldId id="780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Varejo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8" y="2385326"/>
            <a:ext cx="10161651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Aumento tangível de vendas;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Melhoria perceptível no relacionamento com as clientes;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Capacitação das equipes de vendas com no mínimo 95% de aproveitamento nos treinamentos aplicados.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116955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Surpreender cliente Vix com um time inspirador, transformando atendimento em relacionamento: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customização do atendimento de luxo com o intuito de aumentar a base de clientes fidelizadas e fortalecer a conexão com a marca. Otimizar a experiência das clientes, implementando estratégias inovadoras de vendas, treinando a equipe para oferecer um atendimento excepcional e utilizando análises de dados para identificar oportunidades de melhoria contínua.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12988" y="4019828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Aplicação de Treinamentos Mensais de Liderança, Vendas, Moda e Produtos. Serão 28 temas aplicados ao longo de 2024.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Análise de dados com base nos fluxos.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29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Varejo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8" y="1623933"/>
            <a:ext cx="10161651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Tx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 de conversão de 1,5% para 1,7%;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Tx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 de conversão de busca orgânica de 1,5% para 1,7%;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Participação do App em 12% da venda online;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a venda do OMNI de 24% para 26%.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Manter o ROI de mídia paga em 7.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4001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Fortalecer a presença digital da Vix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099675" y="3721055"/>
            <a:ext cx="10141765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Construção/melhoria de práticas de SEO;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Comunicação do app em nossos canais pagos e orgânicos;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Pesquisa de satisfação da experiência digital;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Dashboard estruturado de acompanhamento da venda hora a hora;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14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8145</TotalTime>
  <Words>341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2025-01-10T15:21:59Z</dcterms:modified>
</cp:coreProperties>
</file>